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9"/>
  </p:notesMasterIdLst>
  <p:handoutMasterIdLst>
    <p:handoutMasterId r:id="rId50"/>
  </p:handoutMasterIdLst>
  <p:sldIdLst>
    <p:sldId id="432" r:id="rId2"/>
    <p:sldId id="328" r:id="rId3"/>
    <p:sldId id="382" r:id="rId4"/>
    <p:sldId id="364" r:id="rId5"/>
    <p:sldId id="383" r:id="rId6"/>
    <p:sldId id="361" r:id="rId7"/>
    <p:sldId id="411" r:id="rId8"/>
    <p:sldId id="384" r:id="rId9"/>
    <p:sldId id="387" r:id="rId10"/>
    <p:sldId id="433" r:id="rId11"/>
    <p:sldId id="398" r:id="rId12"/>
    <p:sldId id="409" r:id="rId13"/>
    <p:sldId id="442" r:id="rId14"/>
    <p:sldId id="443" r:id="rId15"/>
    <p:sldId id="444" r:id="rId16"/>
    <p:sldId id="399" r:id="rId17"/>
    <p:sldId id="392" r:id="rId18"/>
    <p:sldId id="408" r:id="rId19"/>
    <p:sldId id="400" r:id="rId20"/>
    <p:sldId id="389" r:id="rId21"/>
    <p:sldId id="402" r:id="rId22"/>
    <p:sldId id="412" r:id="rId23"/>
    <p:sldId id="418" r:id="rId24"/>
    <p:sldId id="395" r:id="rId25"/>
    <p:sldId id="396" r:id="rId26"/>
    <p:sldId id="403" r:id="rId27"/>
    <p:sldId id="397" r:id="rId28"/>
    <p:sldId id="404" r:id="rId29"/>
    <p:sldId id="401" r:id="rId30"/>
    <p:sldId id="421" r:id="rId31"/>
    <p:sldId id="419" r:id="rId32"/>
    <p:sldId id="405" r:id="rId33"/>
    <p:sldId id="422" r:id="rId34"/>
    <p:sldId id="413" r:id="rId35"/>
    <p:sldId id="414" r:id="rId36"/>
    <p:sldId id="415" r:id="rId37"/>
    <p:sldId id="417" r:id="rId38"/>
    <p:sldId id="423" r:id="rId39"/>
    <p:sldId id="416" r:id="rId40"/>
    <p:sldId id="420" r:id="rId41"/>
    <p:sldId id="424" r:id="rId42"/>
    <p:sldId id="425" r:id="rId43"/>
    <p:sldId id="426" r:id="rId44"/>
    <p:sldId id="427" r:id="rId45"/>
    <p:sldId id="428" r:id="rId46"/>
    <p:sldId id="429" r:id="rId47"/>
    <p:sldId id="431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>
        <p:scale>
          <a:sx n="100" d="100"/>
          <a:sy n="100" d="100"/>
        </p:scale>
        <p:origin x="240" y="36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3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82.png"/><Relationship Id="rId4" Type="http://schemas.openxmlformats.org/officeDocument/2006/relationships/image" Target="../media/image50.png"/><Relationship Id="rId9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microsoft.com/office/2007/relationships/hdphoto" Target="../media/hdphoto1.wdp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3" y="3256448"/>
            <a:ext cx="210349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46000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180968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2" y="3752850"/>
            <a:ext cx="162510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</a:t>
            </a:r>
          </a:p>
        </p:txBody>
      </p: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944" y="3429000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42135"/>
              </p:ext>
            </p:extLst>
          </p:nvPr>
        </p:nvGraphicFramePr>
        <p:xfrm>
          <a:off x="1353356" y="1846628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950" y="3082509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9657"/>
              </p:ext>
            </p:extLst>
          </p:nvPr>
        </p:nvGraphicFramePr>
        <p:xfrm>
          <a:off x="1348423" y="1687402"/>
          <a:ext cx="59518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B4C91D8-CA0A-4572-BC3C-B55183B12CA5}"/>
              </a:ext>
            </a:extLst>
          </p:cNvPr>
          <p:cNvSpPr/>
          <p:nvPr/>
        </p:nvSpPr>
        <p:spPr>
          <a:xfrm>
            <a:off x="5859693" y="1972087"/>
            <a:ext cx="472615" cy="628400"/>
          </a:xfrm>
          <a:prstGeom prst="rightArrow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B90438-62C3-4584-87A5-2C2AA8271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66" y="1270025"/>
            <a:ext cx="2472451" cy="19468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E89151-C04D-437F-951C-9C0BC1C5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533" y="1270025"/>
            <a:ext cx="2472453" cy="1946897"/>
          </a:xfrm>
          <a:prstGeom prst="rect">
            <a:avLst/>
          </a:prstGeom>
        </p:spPr>
      </p:pic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9083ADF8-0B2B-4FCA-8857-B635AB01D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706850"/>
              </p:ext>
            </p:extLst>
          </p:nvPr>
        </p:nvGraphicFramePr>
        <p:xfrm>
          <a:off x="704850" y="3268461"/>
          <a:ext cx="1080135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420">
                  <a:extLst>
                    <a:ext uri="{9D8B030D-6E8A-4147-A177-3AD203B41FA5}">
                      <a16:colId xmlns:a16="http://schemas.microsoft.com/office/drawing/2014/main" val="4107952042"/>
                    </a:ext>
                  </a:extLst>
                </a:gridCol>
                <a:gridCol w="364176">
                  <a:extLst>
                    <a:ext uri="{9D8B030D-6E8A-4147-A177-3AD203B41FA5}">
                      <a16:colId xmlns:a16="http://schemas.microsoft.com/office/drawing/2014/main" val="656419832"/>
                    </a:ext>
                  </a:extLst>
                </a:gridCol>
                <a:gridCol w="171601">
                  <a:extLst>
                    <a:ext uri="{9D8B030D-6E8A-4147-A177-3AD203B41FA5}">
                      <a16:colId xmlns:a16="http://schemas.microsoft.com/office/drawing/2014/main" val="2872239884"/>
                    </a:ext>
                  </a:extLst>
                </a:gridCol>
                <a:gridCol w="5023153">
                  <a:extLst>
                    <a:ext uri="{9D8B030D-6E8A-4147-A177-3AD203B41FA5}">
                      <a16:colId xmlns:a16="http://schemas.microsoft.com/office/drawing/2014/main" val="5205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활성화된 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 항목의 세부 항목 클릭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클릭한 세부 항목 활성화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220803"/>
                  </a:ext>
                </a:extLst>
              </a:tr>
            </a:tbl>
          </a:graphicData>
        </a:graphic>
      </p:graphicFrame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4C18B449-0D4C-4A31-865A-5458E5278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718972"/>
              </p:ext>
            </p:extLst>
          </p:nvPr>
        </p:nvGraphicFramePr>
        <p:xfrm>
          <a:off x="704850" y="5772382"/>
          <a:ext cx="1080135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420">
                  <a:extLst>
                    <a:ext uri="{9D8B030D-6E8A-4147-A177-3AD203B41FA5}">
                      <a16:colId xmlns:a16="http://schemas.microsoft.com/office/drawing/2014/main" val="4107952042"/>
                    </a:ext>
                  </a:extLst>
                </a:gridCol>
                <a:gridCol w="364176">
                  <a:extLst>
                    <a:ext uri="{9D8B030D-6E8A-4147-A177-3AD203B41FA5}">
                      <a16:colId xmlns:a16="http://schemas.microsoft.com/office/drawing/2014/main" val="656419832"/>
                    </a:ext>
                  </a:extLst>
                </a:gridCol>
                <a:gridCol w="171601">
                  <a:extLst>
                    <a:ext uri="{9D8B030D-6E8A-4147-A177-3AD203B41FA5}">
                      <a16:colId xmlns:a16="http://schemas.microsoft.com/office/drawing/2014/main" val="2872239884"/>
                    </a:ext>
                  </a:extLst>
                </a:gridCol>
                <a:gridCol w="5023153">
                  <a:extLst>
                    <a:ext uri="{9D8B030D-6E8A-4147-A177-3AD203B41FA5}">
                      <a16:colId xmlns:a16="http://schemas.microsoft.com/office/drawing/2014/main" val="5205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활성화된 세부 항목의 검색창 클릭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텍스트 커서 점멸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22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텍스트 꼬리표 팝업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044071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264A8848-3BFC-4DF2-8A2A-54C37DE63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63" y="3769665"/>
            <a:ext cx="2462926" cy="19393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46AD51-F3F2-4FE3-8DEC-86864EA1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536" y="3764726"/>
            <a:ext cx="2472453" cy="1946897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684FB59-F4F1-4C39-ADA5-5B90B9BFF938}"/>
              </a:ext>
            </a:extLst>
          </p:cNvPr>
          <p:cNvSpPr/>
          <p:nvPr/>
        </p:nvSpPr>
        <p:spPr>
          <a:xfrm>
            <a:off x="5859693" y="4412542"/>
            <a:ext cx="472615" cy="628400"/>
          </a:xfrm>
          <a:prstGeom prst="rightArrow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BECC1C-CFDF-4050-B791-2B81D4C05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14" y="1268413"/>
            <a:ext cx="1584052" cy="1946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BCA0DA-71C6-4CB8-AF11-F21055323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84" y="1268412"/>
            <a:ext cx="1584052" cy="1946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497F55-7740-4DB3-9ED1-0078B49C7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585" y="3756598"/>
            <a:ext cx="1577951" cy="193939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11" y="3772856"/>
            <a:ext cx="1584052" cy="19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B4C91D8-CA0A-4572-BC3C-B55183B12CA5}"/>
              </a:ext>
            </a:extLst>
          </p:cNvPr>
          <p:cNvSpPr/>
          <p:nvPr/>
        </p:nvSpPr>
        <p:spPr>
          <a:xfrm>
            <a:off x="5859693" y="1972087"/>
            <a:ext cx="472615" cy="628400"/>
          </a:xfrm>
          <a:prstGeom prst="rightArrow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B90438-62C3-4584-87A5-2C2AA8271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66" y="1270025"/>
            <a:ext cx="2472451" cy="19468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E89151-C04D-437F-951C-9C0BC1C5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533" y="1270025"/>
            <a:ext cx="2472453" cy="1946897"/>
          </a:xfrm>
          <a:prstGeom prst="rect">
            <a:avLst/>
          </a:prstGeom>
        </p:spPr>
      </p:pic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9083ADF8-0B2B-4FCA-8857-B635AB01D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005595"/>
              </p:ext>
            </p:extLst>
          </p:nvPr>
        </p:nvGraphicFramePr>
        <p:xfrm>
          <a:off x="704850" y="3268461"/>
          <a:ext cx="10801350" cy="50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420">
                  <a:extLst>
                    <a:ext uri="{9D8B030D-6E8A-4147-A177-3AD203B41FA5}">
                      <a16:colId xmlns:a16="http://schemas.microsoft.com/office/drawing/2014/main" val="4107952042"/>
                    </a:ext>
                  </a:extLst>
                </a:gridCol>
                <a:gridCol w="364176">
                  <a:extLst>
                    <a:ext uri="{9D8B030D-6E8A-4147-A177-3AD203B41FA5}">
                      <a16:colId xmlns:a16="http://schemas.microsoft.com/office/drawing/2014/main" val="656419832"/>
                    </a:ext>
                  </a:extLst>
                </a:gridCol>
                <a:gridCol w="171601">
                  <a:extLst>
                    <a:ext uri="{9D8B030D-6E8A-4147-A177-3AD203B41FA5}">
                      <a16:colId xmlns:a16="http://schemas.microsoft.com/office/drawing/2014/main" val="2872239884"/>
                    </a:ext>
                  </a:extLst>
                </a:gridCol>
                <a:gridCol w="5023153">
                  <a:extLst>
                    <a:ext uri="{9D8B030D-6E8A-4147-A177-3AD203B41FA5}">
                      <a16:colId xmlns:a16="http://schemas.microsoft.com/office/drawing/2014/main" val="5205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비활성화된 세부 항목의 검색창 클릭</a:t>
                      </a:r>
                    </a:p>
                  </a:txBody>
                  <a:tcPr marT="3600" marB="36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 marT="3600" marB="3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" marB="3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클릭한 검색창의 세부 항목 활성화</a:t>
                      </a:r>
                    </a:p>
                  </a:txBody>
                  <a:tcPr marT="3600" marB="3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22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T="3600" marB="36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T="3600" marB="3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" marB="3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텍스트 커서 점멸</a:t>
                      </a:r>
                    </a:p>
                  </a:txBody>
                  <a:tcPr marT="3600" marB="3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985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T="3600" marB="36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T="3600" marB="3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" marB="3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텍스트 꼬리표 팝업</a:t>
                      </a:r>
                    </a:p>
                  </a:txBody>
                  <a:tcPr marT="3600" marB="3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505560"/>
                  </a:ext>
                </a:extLst>
              </a:tr>
            </a:tbl>
          </a:graphicData>
        </a:graphic>
      </p:graphicFrame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4C18B449-0D4C-4A31-865A-5458E527853B}"/>
              </a:ext>
            </a:extLst>
          </p:cNvPr>
          <p:cNvGraphicFramePr>
            <a:graphicFrameLocks noGrp="1"/>
          </p:cNvGraphicFramePr>
          <p:nvPr/>
        </p:nvGraphicFramePr>
        <p:xfrm>
          <a:off x="704850" y="5772382"/>
          <a:ext cx="1080135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420">
                  <a:extLst>
                    <a:ext uri="{9D8B030D-6E8A-4147-A177-3AD203B41FA5}">
                      <a16:colId xmlns:a16="http://schemas.microsoft.com/office/drawing/2014/main" val="4107952042"/>
                    </a:ext>
                  </a:extLst>
                </a:gridCol>
                <a:gridCol w="364176">
                  <a:extLst>
                    <a:ext uri="{9D8B030D-6E8A-4147-A177-3AD203B41FA5}">
                      <a16:colId xmlns:a16="http://schemas.microsoft.com/office/drawing/2014/main" val="656419832"/>
                    </a:ext>
                  </a:extLst>
                </a:gridCol>
                <a:gridCol w="171601">
                  <a:extLst>
                    <a:ext uri="{9D8B030D-6E8A-4147-A177-3AD203B41FA5}">
                      <a16:colId xmlns:a16="http://schemas.microsoft.com/office/drawing/2014/main" val="2872239884"/>
                    </a:ext>
                  </a:extLst>
                </a:gridCol>
                <a:gridCol w="5023153">
                  <a:extLst>
                    <a:ext uri="{9D8B030D-6E8A-4147-A177-3AD203B41FA5}">
                      <a16:colId xmlns:a16="http://schemas.microsoft.com/office/drawing/2014/main" val="5205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활성화된 세부 항목의 검색창 클릭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텍스트 커서 점멸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22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텍스트 꼬리표 팝업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044071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264A8848-3BFC-4DF2-8A2A-54C37DE63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63" y="3769665"/>
            <a:ext cx="2462926" cy="19393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46AD51-F3F2-4FE3-8DEC-86864EA1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536" y="3764726"/>
            <a:ext cx="2472453" cy="1946897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684FB59-F4F1-4C39-ADA5-5B90B9BFF938}"/>
              </a:ext>
            </a:extLst>
          </p:cNvPr>
          <p:cNvSpPr/>
          <p:nvPr/>
        </p:nvSpPr>
        <p:spPr>
          <a:xfrm>
            <a:off x="5859693" y="4412542"/>
            <a:ext cx="472615" cy="628400"/>
          </a:xfrm>
          <a:prstGeom prst="rightArrow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497F55-7740-4DB3-9ED1-0078B49C7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585" y="3756598"/>
            <a:ext cx="1577951" cy="193939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11" y="3772856"/>
            <a:ext cx="1584052" cy="19468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8AA98D-375F-4827-B046-F45E22BC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83" y="1268413"/>
            <a:ext cx="1584053" cy="19485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29239A-F587-43A8-B1E0-203DA7770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14" y="1268413"/>
            <a:ext cx="1584052" cy="19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0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D13BC15D-4D0D-41C9-B1B8-E4F1C1E9B627}"/>
              </a:ext>
            </a:extLst>
          </p:cNvPr>
          <p:cNvSpPr/>
          <p:nvPr/>
        </p:nvSpPr>
        <p:spPr>
          <a:xfrm rot="17915424">
            <a:off x="3524250" y="2733675"/>
            <a:ext cx="5353050" cy="10191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작업 책갈피</a:t>
            </a:r>
          </a:p>
        </p:txBody>
      </p:sp>
    </p:spTree>
    <p:extLst>
      <p:ext uri="{BB962C8B-B14F-4D97-AF65-F5344CB8AC3E}">
        <p14:creationId xmlns:p14="http://schemas.microsoft.com/office/powerpoint/2010/main" val="372160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02"/>
          <a:stretch/>
        </p:blipFill>
        <p:spPr>
          <a:xfrm>
            <a:off x="8428319" y="1268413"/>
            <a:ext cx="3066043" cy="138291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8" b="56919"/>
          <a:stretch/>
        </p:blipFill>
        <p:spPr>
          <a:xfrm>
            <a:off x="8478809" y="1356158"/>
            <a:ext cx="3004668" cy="10921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9981143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2427"/>
            <a:ext cx="6336878" cy="479782"/>
          </a:xfrm>
          <a:prstGeom prst="bentConnector3">
            <a:avLst>
              <a:gd name="adj1" fmla="val 36239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DDF1A3-ADE9-4AF6-ABB9-F42FD096F834}"/>
              </a:ext>
            </a:extLst>
          </p:cNvPr>
          <p:cNvGrpSpPr>
            <a:grpSpLocks noChangeAspect="1"/>
          </p:cNvGrpSpPr>
          <p:nvPr/>
        </p:nvGrpSpPr>
        <p:grpSpPr>
          <a:xfrm>
            <a:off x="6517849" y="3907799"/>
            <a:ext cx="3972038" cy="2216731"/>
            <a:chOff x="6913369" y="2182159"/>
            <a:chExt cx="3865712" cy="21573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573563" y="4040012"/>
              <a:ext cx="2545327" cy="29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시스템창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7D5F2-B836-4E8F-9C33-4049AF5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6" y="1268413"/>
            <a:ext cx="2469962" cy="30357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173378" y="4039550"/>
            <a:ext cx="541133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2314258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2FC3EB-33E7-44AE-8A16-4CF115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6" y="1282911"/>
            <a:ext cx="1976526" cy="24292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/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225478" y="3504064"/>
            <a:ext cx="550346" cy="1402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/>
        </p:nvGraphicFramePr>
        <p:xfrm>
          <a:off x="2132647" y="3985191"/>
          <a:ext cx="792670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조절하여 플레이어가 원하는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47" y="1268412"/>
            <a:ext cx="2875823" cy="496887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62263" y="2325583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6235120" y="1862638"/>
            <a:ext cx="5261555" cy="3576626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18275" y="-1806853"/>
            <a:ext cx="102541" cy="6667960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522255" y="-2700552"/>
            <a:ext cx="340722" cy="86608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H="1" flipV="1">
            <a:off x="6459222" y="-2591724"/>
            <a:ext cx="83356" cy="8605292"/>
          </a:xfrm>
          <a:prstGeom prst="bentConnector4">
            <a:avLst>
              <a:gd name="adj1" fmla="val -274245"/>
              <a:gd name="adj2" fmla="val 519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482005-8F22-40E0-B29F-1CF41617F0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627" y="3086505"/>
            <a:ext cx="5065726" cy="3090206"/>
            <a:chOff x="701597" y="2496023"/>
            <a:chExt cx="6096913" cy="37192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68D5A4-8BBE-421A-8627-AF8F5AFC3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158"/>
            <a:stretch/>
          </p:blipFill>
          <p:spPr>
            <a:xfrm>
              <a:off x="902795" y="4334387"/>
              <a:ext cx="2622406" cy="1576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5623E0-DDEF-4684-8656-2DFC439F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158"/>
            <a:stretch/>
          </p:blipFill>
          <p:spPr>
            <a:xfrm>
              <a:off x="3974905" y="4334387"/>
              <a:ext cx="2622406" cy="1576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891C46-FDEA-4779-8327-7422DF3C2FE5}"/>
                </a:ext>
              </a:extLst>
            </p:cNvPr>
            <p:cNvSpPr/>
            <p:nvPr/>
          </p:nvSpPr>
          <p:spPr>
            <a:xfrm>
              <a:off x="981041" y="5316958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A7C14F-D4DD-4617-9686-B2B3FA5B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5483247"/>
              <a:ext cx="202853" cy="25638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C520603-962D-4718-8B3D-72B1AADBE7C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1592084" y="5160541"/>
              <a:ext cx="4495648" cy="450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A94DAD-234B-4232-AED0-FFD75EB138C9}"/>
                </a:ext>
              </a:extLst>
            </p:cNvPr>
            <p:cNvSpPr/>
            <p:nvPr/>
          </p:nvSpPr>
          <p:spPr>
            <a:xfrm>
              <a:off x="6087732" y="508275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C9D1A8-7C6E-4B80-AAFA-D649A3372684}"/>
                </a:ext>
              </a:extLst>
            </p:cNvPr>
            <p:cNvSpPr/>
            <p:nvPr/>
          </p:nvSpPr>
          <p:spPr>
            <a:xfrm>
              <a:off x="6087732" y="5611439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DA0494F-626D-4CF4-A3F7-40C08C6BDD4D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592084" y="5611439"/>
              <a:ext cx="4495648" cy="777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C084A-38BE-4959-B5FE-AEAE9CCA376A}"/>
                </a:ext>
              </a:extLst>
            </p:cNvPr>
            <p:cNvSpPr txBox="1"/>
            <p:nvPr/>
          </p:nvSpPr>
          <p:spPr>
            <a:xfrm>
              <a:off x="701597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비활성화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02A51-B053-42F3-BC59-37C3D87674A2}"/>
                </a:ext>
              </a:extLst>
            </p:cNvPr>
            <p:cNvSpPr txBox="1"/>
            <p:nvPr/>
          </p:nvSpPr>
          <p:spPr>
            <a:xfrm>
              <a:off x="3773710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우선도가 낮은 모든 항목 우선도 상승</a:t>
              </a:r>
              <a:endParaRPr lang="en-US" altLang="ko-KR" sz="105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09D7DF-9775-4B1C-999E-EA08DE46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1229"/>
            <a:stretch/>
          </p:blipFill>
          <p:spPr>
            <a:xfrm>
              <a:off x="902797" y="2497175"/>
              <a:ext cx="2622404" cy="15741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C15F7-D5DE-4D02-B630-02E6DE63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158"/>
            <a:stretch/>
          </p:blipFill>
          <p:spPr>
            <a:xfrm>
              <a:off x="3974907" y="2496023"/>
              <a:ext cx="2622404" cy="15764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74A3B5-5E3A-454B-AEEB-03437FBA5785}"/>
                </a:ext>
              </a:extLst>
            </p:cNvPr>
            <p:cNvSpPr txBox="1"/>
            <p:nvPr/>
          </p:nvSpPr>
          <p:spPr>
            <a:xfrm>
              <a:off x="701597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활성화</a:t>
              </a:r>
              <a:endParaRPr lang="en-US" altLang="ko-KR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0F40A-D63C-4528-BD05-71A310CDCC96}"/>
                </a:ext>
              </a:extLst>
            </p:cNvPr>
            <p:cNvSpPr txBox="1"/>
            <p:nvPr/>
          </p:nvSpPr>
          <p:spPr>
            <a:xfrm>
              <a:off x="3773708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제일 낮은 우선도 부여</a:t>
              </a:r>
              <a:endParaRPr lang="en-US" altLang="ko-KR" sz="105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4FFEA-F21E-4245-AC1C-F270D0E5FF29}"/>
                </a:ext>
              </a:extLst>
            </p:cNvPr>
            <p:cNvSpPr/>
            <p:nvPr/>
          </p:nvSpPr>
          <p:spPr>
            <a:xfrm>
              <a:off x="981041" y="3474929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F7AA16-49E6-4BA1-9072-389C44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3641218"/>
              <a:ext cx="202853" cy="256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BF9F81-FE5D-4545-90B3-F8CE06CE1E08}"/>
                </a:ext>
              </a:extLst>
            </p:cNvPr>
            <p:cNvSpPr/>
            <p:nvPr/>
          </p:nvSpPr>
          <p:spPr>
            <a:xfrm>
              <a:off x="6087732" y="351476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D374FC92-EE9F-4246-9CDC-2187FC34999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1592084" y="3592551"/>
              <a:ext cx="4495648" cy="176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71701" y="1422400"/>
            <a:ext cx="6574469" cy="2890549"/>
          </a:xfrm>
          <a:prstGeom prst="bentConnector3">
            <a:avLst>
              <a:gd name="adj1" fmla="val 537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013707" y="-631179"/>
            <a:ext cx="2569998" cy="67046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1E2E89-3A83-48C6-B61C-5FC490D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68" y="2233749"/>
            <a:ext cx="1937153" cy="238418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2036111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D8581A3-F731-4AC3-85D0-A0E2524B5BD0}"/>
              </a:ext>
            </a:extLst>
          </p:cNvPr>
          <p:cNvSpPr/>
          <p:nvPr/>
        </p:nvSpPr>
        <p:spPr>
          <a:xfrm>
            <a:off x="8984155" y="4400465"/>
            <a:ext cx="588425" cy="1684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5C0E3F-6BD0-48CC-AF28-9EB3E1A9CB00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53084" y="-124819"/>
            <a:ext cx="2229650" cy="6820918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77" y="1771650"/>
            <a:ext cx="2127135" cy="426678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/>
        </p:nvGraphicFramePr>
        <p:xfrm>
          <a:off x="695326" y="3425843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/>
        </p:nvGraphicFramePr>
        <p:xfrm>
          <a:off x="695326" y="4536039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6DE5112F-DA78-4B7F-80B0-B4F257430B6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2819400" y="1413060"/>
            <a:ext cx="4111666" cy="772993"/>
          </a:xfrm>
          <a:prstGeom prst="bentConnector3">
            <a:avLst>
              <a:gd name="adj1" fmla="val 124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0" y="1282224"/>
            <a:ext cx="6424440" cy="52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B432474-F01E-4060-AE61-3160118E45A5}"/>
              </a:ext>
            </a:extLst>
          </p:cNvPr>
          <p:cNvGrpSpPr>
            <a:grpSpLocks noChangeAspect="1"/>
          </p:cNvGrpSpPr>
          <p:nvPr/>
        </p:nvGrpSpPr>
        <p:grpSpPr>
          <a:xfrm>
            <a:off x="665882" y="2438252"/>
            <a:ext cx="3321323" cy="2629195"/>
            <a:chOff x="1298042" y="1412195"/>
            <a:chExt cx="4163453" cy="32958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298042" y="1412195"/>
              <a:ext cx="4163453" cy="329583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503429" y="1819567"/>
              <a:ext cx="328359" cy="36420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604378" y="2723506"/>
              <a:ext cx="509511" cy="21086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81906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505324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4658479" y="2393963"/>
            <a:ext cx="599248" cy="3162087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409773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6332</TotalTime>
  <Pages>7</Pages>
  <Words>4075</Words>
  <Characters>0</Characters>
  <Application>Microsoft Office PowerPoint</Application>
  <DocSecurity>0</DocSecurity>
  <PresentationFormat>와이드스크린</PresentationFormat>
  <Lines>0</Lines>
  <Paragraphs>566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4216</cp:revision>
  <dcterms:modified xsi:type="dcterms:W3CDTF">2024-12-17T10:48:58Z</dcterms:modified>
  <cp:version>9.103.97.45139</cp:version>
</cp:coreProperties>
</file>